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cc4c6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cc4c6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03feb2c9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03feb2c9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Rebecca Parker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Rebecca Parker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802250" y="602025"/>
            <a:ext cx="8303700" cy="4272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Ostinato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rest in this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Round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us: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all that we love;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all;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rest in this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Macintosh PowerPoint</Application>
  <PresentationFormat>On-screen Show (16:9)</PresentationFormat>
  <Paragraphs>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Helvetica Neue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2025-10-21T05:31:18Z</dcterms:modified>
</cp:coreProperties>
</file>